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0"/>
    <p:restoredTop sz="85290"/>
  </p:normalViewPr>
  <p:slideViewPr>
    <p:cSldViewPr snapToGrid="0" snapToObjects="1">
      <p:cViewPr varScale="1">
        <p:scale>
          <a:sx n="102" d="100"/>
          <a:sy n="102" d="100"/>
        </p:scale>
        <p:origin x="3208" y="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f522c981c1d91ad56273b79b978c841aad8a5d48/9.%20Applied%20Data%20Science%20Capstone/4.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352d7a7caeb2dfa5615df2e3f4dad50a83ccc744/9.%20Applied%20Data%20Science%20Capstone/5.%20SpaceX_Machine%20Learning%20Prediction_Part_5_mac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launches,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287298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518426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727579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459900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669053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launch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launch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selecting a launch site or all of them using a dropdown menu, we made a dashboard displaying: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total success launches corresponding to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success rate specialized to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Additionally, we plot the successes and failures for the different booster version categories, as a function of the payload mass, which range is controlled by a slider.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studying these plots, we can study the optimum site launch, booster category version and payload mass in order to have a successful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36901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identify the target variable as class, this is, the outcome of the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standardizing the data, we split it into train and test data, with the test size being a 20% of the total.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Then, we performed a grid search to look for the best parameters for: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evaluated their scores via: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matric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1D21645-4462-D421-F965-5F88C9E6B5E6}"/>
              </a:ext>
            </a:extLst>
          </p:cNvPr>
          <p:cNvSpPr txBox="1">
            <a:spLocks/>
          </p:cNvSpPr>
          <p:nvPr/>
        </p:nvSpPr>
        <p:spPr>
          <a:xfrm>
            <a:off x="6027811" y="3060995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5827</TotalTime>
  <Words>1846</Words>
  <Application>Microsoft Macintosh PowerPoint</Application>
  <PresentationFormat>Widescreen</PresentationFormat>
  <Paragraphs>300</Paragraphs>
  <Slides>47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211</cp:revision>
  <dcterms:created xsi:type="dcterms:W3CDTF">2021-04-29T18:58:34Z</dcterms:created>
  <dcterms:modified xsi:type="dcterms:W3CDTF">2025-03-11T09:35:42Z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